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4660"/>
  </p:normalViewPr>
  <p:slideViewPr>
    <p:cSldViewPr>
      <p:cViewPr>
        <p:scale>
          <a:sx n="75" d="100"/>
          <a:sy n="75" d="100"/>
        </p:scale>
        <p:origin x="-123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368C-0189-4709-88F1-3AFDB8720400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C0C0-8E25-4606-A7A7-A312250AE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368C-0189-4709-88F1-3AFDB8720400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C0C0-8E25-4606-A7A7-A312250AE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368C-0189-4709-88F1-3AFDB8720400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C0C0-8E25-4606-A7A7-A312250AE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368C-0189-4709-88F1-3AFDB8720400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C0C0-8E25-4606-A7A7-A312250AE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368C-0189-4709-88F1-3AFDB8720400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C0C0-8E25-4606-A7A7-A312250AE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368C-0189-4709-88F1-3AFDB8720400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C0C0-8E25-4606-A7A7-A312250AE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368C-0189-4709-88F1-3AFDB8720400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C0C0-8E25-4606-A7A7-A312250AE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368C-0189-4709-88F1-3AFDB8720400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C0C0-8E25-4606-A7A7-A312250AE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368C-0189-4709-88F1-3AFDB8720400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C0C0-8E25-4606-A7A7-A312250AE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368C-0189-4709-88F1-3AFDB8720400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C0C0-8E25-4606-A7A7-A312250AE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368C-0189-4709-88F1-3AFDB8720400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C0C0-8E25-4606-A7A7-A312250AE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7368C-0189-4709-88F1-3AFDB8720400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DC0C0-8E25-4606-A7A7-A312250AE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DBMS Key Concepts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50292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Database Schema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Database Instance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Metadata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Data Constraints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Query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Data Manipulations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Database Engine</a:t>
            </a:r>
          </a:p>
          <a:p>
            <a:pPr marL="514350" indent="-514350" algn="l"/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endParaRPr lang="en-US" dirty="0" smtClean="0"/>
          </a:p>
          <a:p>
            <a:pPr marL="514350" indent="-514350" algn="l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1"/>
            <a:ext cx="8153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>Components of a Table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295400"/>
            <a:ext cx="7315200" cy="487680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Byte:  A byte is a group of eight bits and is used to store a character.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Data Item: A data item is the smallest unit of named data. A data item represents one type of information is known as field.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Record: A record is a row or named collection of data items of a person.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Table: A table is a collection of rows and columns.</a:t>
            </a:r>
            <a:endParaRPr lang="en-US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0600" y="1143000"/>
          <a:ext cx="5080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AASTHA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1102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AKSHAT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RAGHAV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YELLOW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SUHANI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YUTIKA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2667000" y="32766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581400" y="3810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Require 6 bytes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096000" y="2133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10400" y="1981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Record of a person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096000" y="1371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934200" y="1066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Fields/Columns/Attributes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63600" y="43434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Tuple: Rows of a table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Attributes: Columns of a table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Degree: The number of columns of a table(5)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Cardinality: The number of rows of a table(5)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  <a:cs typeface="Andalus" pitchFamily="18" charset="-78"/>
              </a:rPr>
              <a:t>DATABASE SCHEMA</a:t>
            </a:r>
            <a:endParaRPr lang="en-US" dirty="0">
              <a:latin typeface="Algerian" pitchFamily="82" charset="0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06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 database schema is a sketch/skeleton/blueprint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of a planned data. It represents the design of table 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columns, relations, constraints and relationships</a:t>
            </a:r>
          </a:p>
          <a:p>
            <a:pPr algn="just">
              <a:buNone/>
            </a:pPr>
            <a:r>
              <a:rPr lang="en-US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hat make up a logically distinct section of a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database.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DATABASE INSTANCE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 database instance is a snapshot of a database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that exists at a particular time, i.e. the data which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is stored  in the database at a particular moment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of time.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METADATA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524000"/>
            <a:ext cx="8077200" cy="4495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Metadata refers to data about data. Metadata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is stored in Data Dictionary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DATA DICTIONARY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 data dictionary contains metadata such as the definitions of all schema objects in the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database (</a:t>
            </a:r>
            <a:r>
              <a:rPr lang="en-US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tables,views,indexes,and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all other database objects) along with information.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DATA CONSTRAINTS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467600" cy="4800600"/>
          </a:xfrm>
        </p:spPr>
        <p:txBody>
          <a:bodyPr numCol="1"/>
          <a:lstStyle/>
          <a:p>
            <a:pPr algn="just"/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Data stored in a database must fulfill some rules and conditions so that only validated    and required data is stored. The rules and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conditions of data are defined via Data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Constraints. A database constraint is a set of rules that define valid data. They are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NOT NULL, PRIMARY KEY, UNIQUE, CHECK, DEFAULT, FOREIGN KEY.</a:t>
            </a:r>
            <a:endParaRPr lang="en-US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QUERY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467600" cy="4800600"/>
          </a:xfrm>
        </p:spPr>
        <p:txBody>
          <a:bodyPr numCol="1">
            <a:normAutofit/>
          </a:bodyPr>
          <a:lstStyle/>
          <a:p>
            <a:pPr algn="just"/>
            <a:r>
              <a:rPr lang="en-US" sz="36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 query is a type of command that retrieves data from a database stored on a server. A database query is usually written in SQL ( Structured Query Language)- a specific type of language created specifically for queries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Data manipulation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467600" cy="4800600"/>
          </a:xfrm>
        </p:spPr>
        <p:txBody>
          <a:bodyPr numCol="1">
            <a:normAutofit/>
          </a:bodyPr>
          <a:lstStyle/>
          <a:p>
            <a:pPr algn="just"/>
            <a:r>
              <a:rPr lang="en-US" sz="36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Data manipulation is the result of action. Data Manipulation takes place when the data in tables is inserted, updated or deleted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Algerian" pitchFamily="82" charset="0"/>
              </a:rPr>
              <a:t>RelationAL Database Model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001000" cy="5029200"/>
          </a:xfrm>
        </p:spPr>
        <p:txBody>
          <a:bodyPr numCol="1">
            <a:normAutofit/>
          </a:bodyPr>
          <a:lstStyle/>
          <a:p>
            <a:pPr algn="just"/>
            <a:r>
              <a:rPr lang="en-US" sz="36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In relational data model, the data is organized into tables (i.e., rows and columns).These tables are called relations. A row in a table represents a relationship among a set of values. Rows of relations are generally referred to as tuples and the columns are usually referred to attributes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lgerian" pitchFamily="82" charset="0"/>
              </a:rPr>
              <a:t>Relational Database Management System</a:t>
            </a:r>
            <a:endParaRPr lang="en-US" sz="32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8001000" cy="480060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The relational model was propounded by E.F. </a:t>
            </a:r>
            <a:r>
              <a:rPr lang="en-US" sz="3600" dirty="0" err="1" smtClean="0">
                <a:solidFill>
                  <a:srgbClr val="FF0000"/>
                </a:solidFill>
              </a:rPr>
              <a:t>Codd</a:t>
            </a:r>
            <a:r>
              <a:rPr lang="en-US" sz="3600" dirty="0" smtClean="0">
                <a:solidFill>
                  <a:srgbClr val="FF0000"/>
                </a:solidFill>
              </a:rPr>
              <a:t> of the IBM. Examples of Relational Database Management Systems include oracle database, Microsoft SQL Server, MYSQL, IBM DB2, IBM Informix, SAP Sybase, Adaptive Server Enterprise, </a:t>
            </a:r>
            <a:r>
              <a:rPr lang="en-US" sz="3600" dirty="0" err="1" smtClean="0">
                <a:solidFill>
                  <a:srgbClr val="FF0000"/>
                </a:solidFill>
              </a:rPr>
              <a:t>PostgreSQL</a:t>
            </a:r>
            <a:r>
              <a:rPr lang="en-US" sz="3600" dirty="0" smtClean="0">
                <a:solidFill>
                  <a:srgbClr val="FF0000"/>
                </a:solidFill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</a:rPr>
              <a:t>SQLite</a:t>
            </a:r>
            <a:r>
              <a:rPr lang="en-US" sz="3600" dirty="0" smtClean="0">
                <a:solidFill>
                  <a:srgbClr val="FF0000"/>
                </a:solidFill>
              </a:rPr>
              <a:t> etc.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525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DBMS Key Concepts</vt:lpstr>
      <vt:lpstr>DATABASE SCHEMA</vt:lpstr>
      <vt:lpstr>DATABASE INSTANCE</vt:lpstr>
      <vt:lpstr>METADATA</vt:lpstr>
      <vt:lpstr>DATA CONSTRAINTS</vt:lpstr>
      <vt:lpstr>QUERY</vt:lpstr>
      <vt:lpstr>Data manipulation</vt:lpstr>
      <vt:lpstr>RelationAL Database Model</vt:lpstr>
      <vt:lpstr>Relational Database Management System</vt:lpstr>
      <vt:lpstr>Components of a Table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DBMS Key Concepts</dc:title>
  <dc:creator>lenovo</dc:creator>
  <cp:lastModifiedBy>lenovo</cp:lastModifiedBy>
  <cp:revision>29</cp:revision>
  <dcterms:created xsi:type="dcterms:W3CDTF">2020-08-16T13:45:56Z</dcterms:created>
  <dcterms:modified xsi:type="dcterms:W3CDTF">2020-08-22T22:55:30Z</dcterms:modified>
</cp:coreProperties>
</file>